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70" r:id="rId4"/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ndra" initials="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18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6175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625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124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6059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101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894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64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345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771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949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06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4C10D-D211-B04A-AA39-A0B4E1D48450}" type="datetimeFigureOut">
              <a:rPr lang="es-ES" smtClean="0"/>
              <a:pPr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8BF4C-4C80-5749-A129-20AC63996BC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74203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THE SOLAR SYSTEM</a:t>
            </a:r>
            <a:endParaRPr lang="es-ES" sz="6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66" y="1515648"/>
            <a:ext cx="8430131" cy="499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399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URANUS</a:t>
            </a:r>
            <a:endParaRPr lang="es-ES" sz="60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t="14454" b="14454"/>
          <a:stretch>
            <a:fillRect/>
          </a:stretch>
        </p:blipFill>
        <p:spPr>
          <a:xfrm>
            <a:off x="6234300" y="165591"/>
            <a:ext cx="2599196" cy="1429458"/>
          </a:xfrm>
        </p:spPr>
      </p:pic>
      <p:sp>
        <p:nvSpPr>
          <p:cNvPr id="3" name="CuadroTexto 2"/>
          <p:cNvSpPr txBox="1"/>
          <p:nvPr/>
        </p:nvSpPr>
        <p:spPr>
          <a:xfrm>
            <a:off x="966526" y="2229633"/>
            <a:ext cx="742562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seventh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  <a:r>
              <a:rPr lang="es-ES" sz="3200" dirty="0" err="1" smtClean="0"/>
              <a:t>closest</a:t>
            </a:r>
            <a:r>
              <a:rPr lang="es-ES" sz="3200" dirty="0" smtClean="0"/>
              <a:t> to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Sun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u="sng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</a:t>
            </a:r>
            <a:r>
              <a:rPr lang="es-ES" sz="3200" dirty="0" err="1" smtClean="0"/>
              <a:t>an</a:t>
            </a:r>
            <a:r>
              <a:rPr lang="es-ES" sz="3200" dirty="0" smtClean="0"/>
              <a:t> </a:t>
            </a:r>
            <a:r>
              <a:rPr lang="es-ES" sz="3200" dirty="0" err="1" smtClean="0"/>
              <a:t>extremely</a:t>
            </a:r>
            <a:r>
              <a:rPr lang="es-ES" sz="3200" dirty="0" smtClean="0"/>
              <a:t> </a:t>
            </a:r>
            <a:r>
              <a:rPr lang="es-ES" sz="3200" dirty="0" err="1" smtClean="0"/>
              <a:t>cold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/>
              <a:t>It’s</a:t>
            </a:r>
            <a:r>
              <a:rPr lang="es-ES" sz="3200" dirty="0"/>
              <a:t> </a:t>
            </a:r>
            <a:r>
              <a:rPr lang="es-ES" sz="3200" dirty="0" err="1"/>
              <a:t>made</a:t>
            </a:r>
            <a:r>
              <a:rPr lang="es-ES" sz="3200" dirty="0"/>
              <a:t> of </a:t>
            </a:r>
            <a:r>
              <a:rPr lang="es-ES" sz="3200" dirty="0" smtClean="0"/>
              <a:t>gas</a:t>
            </a:r>
            <a:endParaRPr lang="es-ES" sz="3200" dirty="0"/>
          </a:p>
          <a:p>
            <a:pPr marL="285750" indent="-285750">
              <a:buFont typeface="Arial"/>
              <a:buChar char="•"/>
            </a:pP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318238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NEPTUNE</a:t>
            </a:r>
            <a:endParaRPr lang="es-ES" sz="60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27216" y="2383918"/>
            <a:ext cx="628755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eighth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  <a:r>
              <a:rPr lang="es-ES" sz="3200" dirty="0" err="1" smtClean="0"/>
              <a:t>from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Sun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a </a:t>
            </a:r>
            <a:r>
              <a:rPr lang="es-ES" sz="3200" dirty="0" err="1" smtClean="0"/>
              <a:t>very</a:t>
            </a:r>
            <a:r>
              <a:rPr lang="es-ES" sz="3200" dirty="0" smtClean="0"/>
              <a:t> </a:t>
            </a:r>
            <a:r>
              <a:rPr lang="es-ES" sz="3200" dirty="0" err="1" smtClean="0"/>
              <a:t>windy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endParaRPr lang="es-ES" sz="3200" dirty="0" smtClean="0"/>
          </a:p>
          <a:p>
            <a:pPr marL="285750" indent="-285750"/>
            <a:endParaRPr lang="es-ES" sz="3200" dirty="0" smtClean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has </a:t>
            </a:r>
            <a:r>
              <a:rPr lang="es-ES" sz="3200" dirty="0" err="1" smtClean="0"/>
              <a:t>very</a:t>
            </a:r>
            <a:r>
              <a:rPr lang="es-ES" sz="3200" dirty="0" smtClean="0"/>
              <a:t> </a:t>
            </a:r>
            <a:r>
              <a:rPr lang="es-ES" sz="3200" dirty="0" err="1" smtClean="0"/>
              <a:t>strong</a:t>
            </a:r>
            <a:r>
              <a:rPr lang="es-ES" sz="3200" dirty="0" smtClean="0"/>
              <a:t> </a:t>
            </a:r>
            <a:r>
              <a:rPr lang="es-ES" sz="3200" dirty="0" err="1" smtClean="0"/>
              <a:t>winds</a:t>
            </a:r>
            <a:endParaRPr lang="es-E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176" y="112278"/>
            <a:ext cx="2152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31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9357" y="825264"/>
            <a:ext cx="8229600" cy="4525963"/>
          </a:xfrm>
        </p:spPr>
        <p:txBody>
          <a:bodyPr>
            <a:normAutofit/>
          </a:bodyPr>
          <a:lstStyle/>
          <a:p>
            <a:r>
              <a:rPr lang="es-ES" dirty="0" smtClean="0"/>
              <a:t>In </a:t>
            </a:r>
            <a:r>
              <a:rPr lang="es-ES" dirty="0" err="1" smtClean="0"/>
              <a:t>our</a:t>
            </a:r>
            <a:r>
              <a:rPr lang="es-ES" dirty="0" smtClean="0"/>
              <a:t> Solar </a:t>
            </a:r>
            <a:r>
              <a:rPr lang="es-ES" dirty="0" err="1" smtClean="0"/>
              <a:t>System</a:t>
            </a:r>
            <a:r>
              <a:rPr lang="es-ES" dirty="0" smtClean="0"/>
              <a:t> </a:t>
            </a:r>
            <a:r>
              <a:rPr lang="es-ES" dirty="0" err="1" smtClean="0"/>
              <a:t>nine</a:t>
            </a:r>
            <a:r>
              <a:rPr lang="es-ES" dirty="0" smtClean="0"/>
              <a:t> </a:t>
            </a:r>
            <a:r>
              <a:rPr lang="es-ES" dirty="0" err="1"/>
              <a:t>planets</a:t>
            </a:r>
            <a:r>
              <a:rPr lang="es-ES" dirty="0"/>
              <a:t> </a:t>
            </a:r>
            <a:r>
              <a:rPr lang="es-ES" dirty="0" err="1" smtClean="0"/>
              <a:t>orbit</a:t>
            </a:r>
            <a:r>
              <a:rPr lang="es-ES" dirty="0" smtClean="0"/>
              <a:t> </a:t>
            </a:r>
            <a:r>
              <a:rPr lang="es-ES" dirty="0" err="1" smtClean="0"/>
              <a:t>around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Sun</a:t>
            </a:r>
            <a:r>
              <a:rPr lang="es-ES" dirty="0" smtClean="0"/>
              <a:t> </a:t>
            </a:r>
          </a:p>
          <a:p>
            <a:endParaRPr lang="es-ES" dirty="0"/>
          </a:p>
          <a:p>
            <a:r>
              <a:rPr lang="es-ES" dirty="0" smtClean="0"/>
              <a:t>Mercury, Venus, </a:t>
            </a:r>
            <a:r>
              <a:rPr lang="es-ES" dirty="0" err="1" smtClean="0"/>
              <a:t>Earth</a:t>
            </a:r>
            <a:r>
              <a:rPr lang="es-ES" dirty="0" smtClean="0"/>
              <a:t>, </a:t>
            </a:r>
            <a:r>
              <a:rPr lang="es-ES" dirty="0" err="1" smtClean="0"/>
              <a:t>Mars</a:t>
            </a:r>
            <a:r>
              <a:rPr lang="es-ES" dirty="0" smtClean="0"/>
              <a:t>, </a:t>
            </a:r>
            <a:r>
              <a:rPr lang="es-ES" dirty="0" err="1" smtClean="0"/>
              <a:t>Jupiter</a:t>
            </a:r>
            <a:r>
              <a:rPr lang="es-ES" dirty="0" smtClean="0"/>
              <a:t>, </a:t>
            </a:r>
            <a:r>
              <a:rPr lang="es-ES" dirty="0" err="1" smtClean="0"/>
              <a:t>Saturn</a:t>
            </a:r>
            <a:r>
              <a:rPr lang="es-ES" dirty="0" smtClean="0"/>
              <a:t>, </a:t>
            </a:r>
            <a:r>
              <a:rPr lang="es-ES" dirty="0" err="1" smtClean="0"/>
              <a:t>Uranus</a:t>
            </a:r>
            <a:r>
              <a:rPr lang="es-ES" dirty="0" smtClean="0"/>
              <a:t>, </a:t>
            </a:r>
            <a:r>
              <a:rPr lang="es-ES" dirty="0" err="1" smtClean="0"/>
              <a:t>Neptune</a:t>
            </a:r>
            <a:r>
              <a:rPr lang="es-ES" dirty="0" smtClean="0"/>
              <a:t> and Pluto </a:t>
            </a:r>
          </a:p>
          <a:p>
            <a:pPr marL="0" indent="0">
              <a:buNone/>
            </a:pPr>
            <a:endParaRPr lang="es-ES" dirty="0" smtClean="0"/>
          </a:p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/>
              <a:t>Sun</a:t>
            </a:r>
            <a:r>
              <a:rPr lang="es-ES" dirty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/>
              <a:t>in </a:t>
            </a:r>
            <a:r>
              <a:rPr lang="es-ES" dirty="0" err="1" smtClean="0"/>
              <a:t>the</a:t>
            </a:r>
            <a:r>
              <a:rPr lang="es-ES" dirty="0"/>
              <a:t> </a:t>
            </a:r>
            <a:r>
              <a:rPr lang="es-ES" dirty="0" smtClean="0"/>
              <a:t>centre of </a:t>
            </a:r>
            <a:r>
              <a:rPr lang="es-ES" dirty="0" err="1" smtClean="0"/>
              <a:t>the</a:t>
            </a:r>
            <a:r>
              <a:rPr lang="es-ES" dirty="0" smtClean="0"/>
              <a:t> Solar </a:t>
            </a:r>
            <a:r>
              <a:rPr lang="es-ES" dirty="0" err="1" smtClean="0"/>
              <a:t>System</a:t>
            </a:r>
            <a:r>
              <a:rPr lang="es-ES" dirty="0" smtClean="0"/>
              <a:t> and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/>
              <a:t>planets</a:t>
            </a:r>
            <a:r>
              <a:rPr lang="es-ES" dirty="0"/>
              <a:t> </a:t>
            </a:r>
            <a:r>
              <a:rPr lang="es-ES" dirty="0" smtClean="0"/>
              <a:t> </a:t>
            </a:r>
            <a:r>
              <a:rPr lang="es-ES" dirty="0" err="1" smtClean="0"/>
              <a:t>orbit</a:t>
            </a:r>
            <a:r>
              <a:rPr lang="es-ES" dirty="0" smtClean="0"/>
              <a:t>  </a:t>
            </a:r>
            <a:r>
              <a:rPr lang="es-ES" dirty="0" err="1"/>
              <a:t>around</a:t>
            </a:r>
            <a:r>
              <a:rPr lang="es-ES" dirty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52537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74638"/>
            <a:ext cx="6031450" cy="1143000"/>
          </a:xfrm>
        </p:spPr>
        <p:txBody>
          <a:bodyPr/>
          <a:lstStyle/>
          <a:p>
            <a:r>
              <a:rPr lang="es-ES" dirty="0" smtClean="0"/>
              <a:t>THE SUN 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t="13254" b="13254"/>
          <a:stretch>
            <a:fillRect/>
          </a:stretch>
        </p:blipFill>
        <p:spPr>
          <a:xfrm>
            <a:off x="5799550" y="0"/>
            <a:ext cx="3344449" cy="2126760"/>
          </a:xfrm>
        </p:spPr>
      </p:pic>
      <p:sp>
        <p:nvSpPr>
          <p:cNvPr id="5" name="CuadroTexto 4"/>
          <p:cNvSpPr txBox="1"/>
          <p:nvPr/>
        </p:nvSpPr>
        <p:spPr>
          <a:xfrm>
            <a:off x="402328" y="2913227"/>
            <a:ext cx="828784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in </a:t>
            </a:r>
            <a:r>
              <a:rPr lang="es-ES" sz="3200" dirty="0" err="1" smtClean="0"/>
              <a:t>the</a:t>
            </a:r>
            <a:r>
              <a:rPr lang="es-ES" sz="3200" dirty="0" smtClean="0"/>
              <a:t> centre of </a:t>
            </a:r>
            <a:r>
              <a:rPr lang="es-ES" sz="3200" dirty="0" err="1" smtClean="0"/>
              <a:t>the</a:t>
            </a:r>
            <a:r>
              <a:rPr lang="es-ES" sz="3200" dirty="0" smtClean="0"/>
              <a:t> Solar </a:t>
            </a:r>
            <a:r>
              <a:rPr lang="es-ES" sz="3200" dirty="0" err="1" smtClean="0"/>
              <a:t>System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a </a:t>
            </a:r>
            <a:r>
              <a:rPr lang="es-ES" sz="3200" dirty="0" err="1" smtClean="0"/>
              <a:t>star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about</a:t>
            </a:r>
            <a:r>
              <a:rPr lang="es-ES" sz="3200" dirty="0" smtClean="0"/>
              <a:t> 1million times </a:t>
            </a:r>
            <a:r>
              <a:rPr lang="es-ES" sz="3200" dirty="0" err="1" smtClean="0"/>
              <a:t>bigger</a:t>
            </a:r>
            <a:r>
              <a:rPr lang="es-ES" sz="3200" dirty="0" smtClean="0"/>
              <a:t> </a:t>
            </a:r>
            <a:r>
              <a:rPr lang="es-ES" sz="3200" dirty="0" err="1" smtClean="0"/>
              <a:t>than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Earth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6203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16991" y="408609"/>
            <a:ext cx="6400800" cy="1027044"/>
          </a:xfrm>
        </p:spPr>
        <p:txBody>
          <a:bodyPr>
            <a:noAutofit/>
          </a:bodyPr>
          <a:lstStyle/>
          <a:p>
            <a:r>
              <a:rPr lang="es-ES" sz="6000" dirty="0" smtClean="0">
                <a:solidFill>
                  <a:schemeClr val="tx1"/>
                </a:solidFill>
              </a:rPr>
              <a:t>MERCURY</a:t>
            </a:r>
            <a:endParaRPr lang="es-ES" sz="6000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611" y="0"/>
            <a:ext cx="1572581" cy="157136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506438" y="2265557"/>
            <a:ext cx="61113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It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is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the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closest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planet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to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the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Sun</a:t>
            </a:r>
            <a:endParaRPr lang="es-ES" sz="3200" dirty="0" smtClean="0">
              <a:latin typeface="Calibri" panose="020F0502020204030204" pitchFamily="34" charset="0"/>
              <a:cs typeface="Comic Sans MS"/>
            </a:endParaRPr>
          </a:p>
          <a:p>
            <a:endParaRPr lang="es-ES" sz="3200" dirty="0" smtClean="0">
              <a:latin typeface="Calibri" panose="020F0502020204030204" pitchFamily="34" charset="0"/>
              <a:cs typeface="Comic Sans MS"/>
            </a:endParaRPr>
          </a:p>
          <a:p>
            <a:pPr marL="285750" indent="-285750">
              <a:buFont typeface="Arial"/>
              <a:buChar char="•"/>
            </a:pP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It’s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a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rocky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r>
              <a:rPr lang="es-ES" sz="3200" dirty="0" err="1" smtClean="0">
                <a:latin typeface="Calibri" panose="020F0502020204030204" pitchFamily="34" charset="0"/>
                <a:cs typeface="Comic Sans MS"/>
              </a:rPr>
              <a:t>planet</a:t>
            </a:r>
            <a:r>
              <a:rPr lang="es-ES" sz="3200" dirty="0" smtClean="0">
                <a:latin typeface="Calibri" panose="020F0502020204030204" pitchFamily="34" charset="0"/>
                <a:cs typeface="Comic Sans MS"/>
              </a:rPr>
              <a:t> </a:t>
            </a:r>
            <a:endParaRPr lang="es-ES" sz="3200" dirty="0">
              <a:latin typeface="Calibri" panose="020F0502020204030204" pitchFamily="34" charset="0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8830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6417" y="148665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dirty="0" smtClean="0"/>
              <a:t>VENUS</a:t>
            </a:r>
            <a:endParaRPr lang="es-ES" sz="60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963" y="238455"/>
            <a:ext cx="2120653" cy="210642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66417" y="2575914"/>
            <a:ext cx="773500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second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  <a:r>
              <a:rPr lang="es-ES" sz="3200" dirty="0" err="1" smtClean="0"/>
              <a:t>closest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Sun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hottest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in </a:t>
            </a:r>
            <a:r>
              <a:rPr lang="es-ES" sz="3200" dirty="0" err="1" smtClean="0"/>
              <a:t>the</a:t>
            </a:r>
            <a:r>
              <a:rPr lang="es-ES" sz="3200" dirty="0" smtClean="0"/>
              <a:t> Solar </a:t>
            </a:r>
            <a:r>
              <a:rPr lang="es-ES" sz="3200" dirty="0" err="1" smtClean="0"/>
              <a:t>System</a:t>
            </a:r>
            <a:endParaRPr lang="es-ES" sz="2400" dirty="0" smtClean="0"/>
          </a:p>
          <a:p>
            <a:pPr marL="285750" indent="-285750">
              <a:buFont typeface="Arial"/>
              <a:buChar char="•"/>
            </a:pPr>
            <a:endParaRPr lang="es-ES" sz="24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/>
              <a:t>It</a:t>
            </a:r>
            <a:r>
              <a:rPr lang="es-ES" sz="3200" dirty="0"/>
              <a:t> </a:t>
            </a:r>
            <a:r>
              <a:rPr lang="es-ES" sz="3200" dirty="0" err="1"/>
              <a:t>is</a:t>
            </a:r>
            <a:r>
              <a:rPr lang="es-ES" sz="3200" dirty="0"/>
              <a:t> a </a:t>
            </a:r>
            <a:r>
              <a:rPr lang="es-ES" sz="3200" dirty="0" err="1"/>
              <a:t>rocky</a:t>
            </a:r>
            <a:r>
              <a:rPr lang="es-ES" sz="3200" dirty="0"/>
              <a:t> </a:t>
            </a:r>
            <a:r>
              <a:rPr lang="es-ES" sz="3200" dirty="0" err="1" smtClean="0"/>
              <a:t>planet</a:t>
            </a:r>
            <a:endParaRPr lang="es-ES" sz="3200" dirty="0"/>
          </a:p>
          <a:p>
            <a:pPr marL="285750" indent="-285750">
              <a:buFont typeface="Arial"/>
              <a:buChar char="•"/>
            </a:pP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62228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EARTH</a:t>
            </a:r>
            <a:endParaRPr lang="es-ES" sz="6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966284" y="2101872"/>
            <a:ext cx="7659917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>
                <a:latin typeface="+mj-lt"/>
                <a:cs typeface="Lucida Calligraphy"/>
              </a:rPr>
              <a:t>We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live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on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this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planet</a:t>
            </a:r>
            <a:endParaRPr lang="es-ES" sz="3200" dirty="0" smtClean="0">
              <a:latin typeface="+mj-lt"/>
              <a:cs typeface="Lucida Calligraphy"/>
            </a:endParaRPr>
          </a:p>
          <a:p>
            <a:pPr marL="285750" indent="-285750">
              <a:buFont typeface="Arial"/>
              <a:buChar char="•"/>
            </a:pPr>
            <a:endParaRPr lang="es-ES" sz="3200" dirty="0">
              <a:latin typeface="+mj-lt"/>
              <a:cs typeface="Lucida Calligraphy"/>
            </a:endParaRPr>
          </a:p>
          <a:p>
            <a:pPr marL="285750" indent="-285750">
              <a:buFont typeface="Arial"/>
              <a:buChar char="•"/>
            </a:pPr>
            <a:r>
              <a:rPr lang="es-ES" sz="3200" dirty="0" err="1" smtClean="0">
                <a:latin typeface="+mj-lt"/>
                <a:cs typeface="Lucida Calligraphy"/>
              </a:rPr>
              <a:t>It’s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the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third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planet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closest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to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the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Sun</a:t>
            </a:r>
            <a:endParaRPr lang="es-ES" sz="3200" dirty="0" smtClean="0">
              <a:latin typeface="+mj-lt"/>
              <a:cs typeface="Lucida Calligraphy"/>
            </a:endParaRPr>
          </a:p>
          <a:p>
            <a:pPr marL="285750" indent="-285750">
              <a:buFont typeface="Arial"/>
              <a:buChar char="•"/>
            </a:pPr>
            <a:endParaRPr lang="es-ES" sz="3200" dirty="0">
              <a:latin typeface="+mj-lt"/>
              <a:cs typeface="Lucida Calligraphy"/>
            </a:endParaRPr>
          </a:p>
          <a:p>
            <a:pPr marL="285750" indent="-285750">
              <a:buFont typeface="Arial"/>
              <a:buChar char="•"/>
            </a:pPr>
            <a:r>
              <a:rPr lang="es-ES" sz="3200" dirty="0" err="1" smtClean="0">
                <a:latin typeface="+mj-lt"/>
                <a:cs typeface="Lucida Calligraphy"/>
              </a:rPr>
              <a:t>The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Earth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is</a:t>
            </a:r>
            <a:r>
              <a:rPr lang="es-ES" sz="3200" dirty="0" smtClean="0">
                <a:latin typeface="+mj-lt"/>
                <a:cs typeface="Lucida Calligraphy"/>
              </a:rPr>
              <a:t> a </a:t>
            </a:r>
            <a:r>
              <a:rPr lang="es-ES" sz="3200" dirty="0" err="1" smtClean="0">
                <a:latin typeface="+mj-lt"/>
                <a:cs typeface="Lucida Calligraphy"/>
              </a:rPr>
              <a:t>rocky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planet</a:t>
            </a:r>
            <a:r>
              <a:rPr lang="es-ES" sz="3200" dirty="0" smtClean="0">
                <a:latin typeface="+mj-lt"/>
                <a:cs typeface="Lucida Calligraphy"/>
              </a:rPr>
              <a:t> and ¾ </a:t>
            </a:r>
            <a:r>
              <a:rPr lang="es-ES" sz="3200" dirty="0" err="1" smtClean="0">
                <a:latin typeface="+mj-lt"/>
                <a:cs typeface="Lucida Calligraphy"/>
              </a:rPr>
              <a:t>parts</a:t>
            </a:r>
            <a:r>
              <a:rPr lang="es-ES" sz="3200" dirty="0" smtClean="0">
                <a:latin typeface="+mj-lt"/>
                <a:cs typeface="Lucida Calligraphy"/>
              </a:rPr>
              <a:t> of </a:t>
            </a:r>
            <a:r>
              <a:rPr lang="es-ES" sz="3200" dirty="0" err="1" smtClean="0">
                <a:latin typeface="+mj-lt"/>
                <a:cs typeface="Lucida Calligraphy"/>
              </a:rPr>
              <a:t>it</a:t>
            </a:r>
            <a:endParaRPr lang="es-ES" sz="3200" dirty="0" smtClean="0">
              <a:latin typeface="+mj-lt"/>
              <a:cs typeface="Lucida Calligraphy"/>
            </a:endParaRPr>
          </a:p>
          <a:p>
            <a:r>
              <a:rPr lang="es-ES" sz="3200" dirty="0" smtClean="0">
                <a:latin typeface="+mj-lt"/>
                <a:cs typeface="Lucida Calligraphy"/>
              </a:rPr>
              <a:t>   </a:t>
            </a:r>
            <a:r>
              <a:rPr lang="es-ES" sz="3200" smtClean="0">
                <a:latin typeface="+mj-lt"/>
                <a:cs typeface="Lucida Calligraphy"/>
              </a:rPr>
              <a:t>is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covered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by</a:t>
            </a:r>
            <a:r>
              <a:rPr lang="es-ES" sz="3200" dirty="0" smtClean="0">
                <a:latin typeface="+mj-lt"/>
                <a:cs typeface="Lucida Calligraphy"/>
              </a:rPr>
              <a:t> </a:t>
            </a:r>
            <a:r>
              <a:rPr lang="es-ES" sz="3200" dirty="0" err="1" smtClean="0">
                <a:latin typeface="+mj-lt"/>
                <a:cs typeface="Lucida Calligraphy"/>
              </a:rPr>
              <a:t>water</a:t>
            </a:r>
            <a:endParaRPr lang="es-ES" sz="3200" dirty="0" smtClean="0">
              <a:latin typeface="+mj-lt"/>
              <a:cs typeface="Lucida Calligraphy"/>
            </a:endParaRPr>
          </a:p>
          <a:p>
            <a:pPr marL="285750" indent="-285750">
              <a:buFont typeface="Arial"/>
              <a:buChar char="•"/>
            </a:pPr>
            <a:endParaRPr lang="es-ES" sz="3200" dirty="0">
              <a:latin typeface="+mj-lt"/>
              <a:cs typeface="Lucida Calligraphy"/>
            </a:endParaRPr>
          </a:p>
          <a:p>
            <a:pPr marL="285750" indent="-285750">
              <a:buFont typeface="Arial"/>
              <a:buChar char="•"/>
            </a:pPr>
            <a:r>
              <a:rPr lang="es-ES" sz="3200" dirty="0" err="1" smtClean="0">
                <a:latin typeface="+mj-lt"/>
                <a:cs typeface="Lucida Calligraphy"/>
              </a:rPr>
              <a:t>It</a:t>
            </a:r>
            <a:r>
              <a:rPr lang="es-ES" sz="3200" dirty="0" smtClean="0">
                <a:latin typeface="+mj-lt"/>
                <a:cs typeface="Lucida Calligraphy"/>
              </a:rPr>
              <a:t> has a </a:t>
            </a:r>
            <a:r>
              <a:rPr lang="es-ES" sz="3200" dirty="0" err="1" smtClean="0">
                <a:latin typeface="+mj-lt"/>
                <a:cs typeface="Lucida Calligraphy"/>
              </a:rPr>
              <a:t>satellite</a:t>
            </a:r>
            <a:r>
              <a:rPr lang="es-ES" sz="3200" dirty="0" smtClean="0">
                <a:latin typeface="+mj-lt"/>
                <a:cs typeface="Lucida Calligraphy"/>
              </a:rPr>
              <a:t>: </a:t>
            </a:r>
            <a:r>
              <a:rPr lang="es-ES" sz="3200" dirty="0" err="1" smtClean="0">
                <a:latin typeface="+mj-lt"/>
                <a:cs typeface="Lucida Calligraphy"/>
              </a:rPr>
              <a:t>The</a:t>
            </a:r>
            <a:r>
              <a:rPr lang="es-ES" sz="3200" dirty="0" smtClean="0">
                <a:latin typeface="+mj-lt"/>
                <a:cs typeface="Lucida Calligraphy"/>
              </a:rPr>
              <a:t> Moon</a:t>
            </a:r>
          </a:p>
          <a:p>
            <a:pPr marL="285750" indent="-285750">
              <a:buFont typeface="Arial"/>
              <a:buChar char="•"/>
            </a:pPr>
            <a:endParaRPr lang="es-ES" sz="3200" dirty="0">
              <a:latin typeface="+mj-lt"/>
            </a:endParaRPr>
          </a:p>
          <a:p>
            <a:pPr marL="285750" indent="-285750">
              <a:buFont typeface="Arial"/>
              <a:buChar char="•"/>
            </a:pP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123" y="274638"/>
            <a:ext cx="1827234" cy="18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57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7362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dirty="0" smtClean="0">
                <a:solidFill>
                  <a:srgbClr val="FF0000"/>
                </a:solidFill>
              </a:rPr>
              <a:t>MARS</a:t>
            </a:r>
            <a:endParaRPr lang="es-ES" sz="6000" dirty="0">
              <a:solidFill>
                <a:srgbClr val="FF0000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3507" y="0"/>
            <a:ext cx="1440493" cy="141416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04407" y="1803404"/>
            <a:ext cx="74122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Mars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fourth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  <a:r>
              <a:rPr lang="es-ES" sz="3200" dirty="0" err="1" smtClean="0"/>
              <a:t>closest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 </a:t>
            </a:r>
            <a:r>
              <a:rPr lang="es-ES" sz="3200" dirty="0" err="1" smtClean="0"/>
              <a:t>Sun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a </a:t>
            </a:r>
            <a:r>
              <a:rPr lang="es-ES" sz="3200" dirty="0" err="1" smtClean="0"/>
              <a:t>rocky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called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red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331533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JUPITER</a:t>
            </a:r>
            <a:endParaRPr lang="es-ES" sz="6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649" y="1"/>
            <a:ext cx="1831957" cy="181800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38887" y="2233099"/>
            <a:ext cx="769550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Jupiter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fifth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  <a:r>
              <a:rPr lang="es-ES" sz="3200" dirty="0" err="1" smtClean="0"/>
              <a:t>closest</a:t>
            </a:r>
            <a:r>
              <a:rPr lang="es-ES" sz="3200" dirty="0" smtClean="0"/>
              <a:t> to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Sun</a:t>
            </a:r>
            <a:r>
              <a:rPr lang="es-ES" sz="3200" dirty="0" smtClean="0"/>
              <a:t> </a:t>
            </a:r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</a:t>
            </a:r>
            <a:r>
              <a:rPr lang="es-ES" sz="3200" dirty="0" err="1" smtClean="0"/>
              <a:t>made</a:t>
            </a:r>
            <a:r>
              <a:rPr lang="es-ES" sz="3200" dirty="0" smtClean="0"/>
              <a:t> of gas</a:t>
            </a:r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biggest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/>
              <a:t> </a:t>
            </a:r>
            <a:r>
              <a:rPr lang="es-ES" sz="3200" dirty="0" smtClean="0"/>
              <a:t>in </a:t>
            </a:r>
            <a:r>
              <a:rPr lang="es-ES" sz="3200" dirty="0" err="1" smtClean="0"/>
              <a:t>the</a:t>
            </a:r>
            <a:r>
              <a:rPr lang="es-ES" sz="3200" dirty="0" smtClean="0"/>
              <a:t> Solar </a:t>
            </a:r>
            <a:r>
              <a:rPr lang="es-ES" sz="3200" dirty="0" err="1" smtClean="0"/>
              <a:t>System</a:t>
            </a:r>
            <a:endParaRPr lang="es-ES" sz="3200" dirty="0" smtClean="0"/>
          </a:p>
          <a:p>
            <a:pPr marL="285750" indent="-285750">
              <a:buFont typeface="Arial"/>
              <a:buChar char="•"/>
            </a:pPr>
            <a:endParaRPr lang="es-ES" sz="3200" dirty="0"/>
          </a:p>
          <a:p>
            <a:pPr marL="285750" indent="-28575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</a:t>
            </a:r>
            <a:r>
              <a:rPr lang="es-ES" sz="3200" dirty="0" err="1" smtClean="0"/>
              <a:t>called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giant</a:t>
            </a:r>
            <a:r>
              <a:rPr lang="es-ES" sz="3200" dirty="0" smtClean="0"/>
              <a:t> gas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185380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SATURN</a:t>
            </a:r>
            <a:endParaRPr lang="es-ES" sz="6000" dirty="0"/>
          </a:p>
        </p:txBody>
      </p:sp>
      <p:sp>
        <p:nvSpPr>
          <p:cNvPr id="3" name="CuadroTexto 2"/>
          <p:cNvSpPr txBox="1"/>
          <p:nvPr/>
        </p:nvSpPr>
        <p:spPr>
          <a:xfrm>
            <a:off x="457199" y="1600200"/>
            <a:ext cx="803544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s-ES" sz="3200" dirty="0" err="1"/>
              <a:t>Saturn</a:t>
            </a:r>
            <a:r>
              <a:rPr lang="es-ES" sz="3200" dirty="0"/>
              <a:t> </a:t>
            </a:r>
            <a:r>
              <a:rPr lang="es-ES" sz="3200" dirty="0" err="1"/>
              <a:t>is</a:t>
            </a:r>
            <a:r>
              <a:rPr lang="es-ES" sz="3200" dirty="0"/>
              <a:t> </a:t>
            </a:r>
            <a:r>
              <a:rPr lang="es-ES" sz="3200" dirty="0" err="1"/>
              <a:t>the</a:t>
            </a:r>
            <a:r>
              <a:rPr lang="es-ES" sz="3200" dirty="0"/>
              <a:t> </a:t>
            </a:r>
            <a:r>
              <a:rPr lang="es-ES" sz="3200" dirty="0" err="1"/>
              <a:t>sixth</a:t>
            </a:r>
            <a:r>
              <a:rPr lang="es-ES" sz="3200" dirty="0"/>
              <a:t> </a:t>
            </a:r>
            <a:r>
              <a:rPr lang="es-ES" sz="3200" dirty="0" err="1"/>
              <a:t>planet</a:t>
            </a:r>
            <a:r>
              <a:rPr lang="es-ES" sz="3200" dirty="0"/>
              <a:t> in </a:t>
            </a:r>
            <a:r>
              <a:rPr lang="es-ES" sz="3200" dirty="0" err="1"/>
              <a:t>the</a:t>
            </a:r>
            <a:r>
              <a:rPr lang="es-ES" sz="3200" dirty="0"/>
              <a:t> Solar </a:t>
            </a:r>
            <a:r>
              <a:rPr lang="es-ES" sz="3200" dirty="0" err="1" smtClean="0"/>
              <a:t>System</a:t>
            </a:r>
            <a:endParaRPr lang="es-ES" sz="3200" dirty="0" smtClean="0"/>
          </a:p>
          <a:p>
            <a:pPr marL="342900" indent="-342900">
              <a:buFont typeface="Arial"/>
              <a:buChar char="•"/>
            </a:pPr>
            <a:endParaRPr lang="es-ES" sz="3200" dirty="0"/>
          </a:p>
          <a:p>
            <a:pPr marL="342900" indent="-342900">
              <a:buFont typeface="Arial"/>
              <a:buChar char="•"/>
            </a:pPr>
            <a:r>
              <a:rPr lang="es-ES" sz="3200" dirty="0" err="1"/>
              <a:t>Saturn</a:t>
            </a:r>
            <a:r>
              <a:rPr lang="es-ES" sz="3200" dirty="0"/>
              <a:t> </a:t>
            </a:r>
            <a:r>
              <a:rPr lang="es-ES" sz="3200" dirty="0" err="1"/>
              <a:t>is</a:t>
            </a:r>
            <a:r>
              <a:rPr lang="es-ES" sz="3200" dirty="0"/>
              <a:t> </a:t>
            </a:r>
            <a:r>
              <a:rPr lang="es-ES" sz="3200" dirty="0" err="1"/>
              <a:t>the</a:t>
            </a:r>
            <a:r>
              <a:rPr lang="es-ES" sz="3200" dirty="0"/>
              <a:t> </a:t>
            </a:r>
            <a:r>
              <a:rPr lang="es-ES" sz="3200" dirty="0" err="1" smtClean="0"/>
              <a:t>second</a:t>
            </a:r>
            <a:r>
              <a:rPr lang="es-ES" sz="3200" dirty="0" smtClean="0"/>
              <a:t> </a:t>
            </a:r>
            <a:r>
              <a:rPr lang="es-ES" sz="3200" dirty="0" err="1" smtClean="0"/>
              <a:t>largest</a:t>
            </a:r>
            <a:r>
              <a:rPr lang="es-ES" sz="3200" dirty="0" smtClean="0"/>
              <a:t> </a:t>
            </a:r>
            <a:r>
              <a:rPr lang="es-ES" sz="3200" dirty="0" err="1" smtClean="0"/>
              <a:t>planet</a:t>
            </a:r>
            <a:r>
              <a:rPr lang="es-ES" sz="3200" dirty="0" smtClean="0"/>
              <a:t> in </a:t>
            </a:r>
            <a:r>
              <a:rPr lang="es-ES" sz="3200" dirty="0" err="1" smtClean="0"/>
              <a:t>the</a:t>
            </a:r>
            <a:r>
              <a:rPr lang="es-ES" sz="3200" dirty="0" smtClean="0"/>
              <a:t> Solar </a:t>
            </a:r>
            <a:r>
              <a:rPr lang="es-ES" sz="3200" dirty="0" err="1" smtClean="0"/>
              <a:t>System</a:t>
            </a:r>
            <a:endParaRPr lang="es-ES" sz="3200" dirty="0" smtClean="0"/>
          </a:p>
          <a:p>
            <a:pPr marL="342900" indent="-342900"/>
            <a:endParaRPr lang="es-ES" sz="3200" dirty="0"/>
          </a:p>
          <a:p>
            <a:pPr marL="342900" indent="-342900">
              <a:buFont typeface="Arial"/>
              <a:buChar char="•"/>
            </a:pPr>
            <a:r>
              <a:rPr lang="es-ES" sz="3200" dirty="0" err="1" smtClean="0"/>
              <a:t>It’s</a:t>
            </a:r>
            <a:r>
              <a:rPr lang="es-ES" sz="3200" dirty="0" smtClean="0"/>
              <a:t> </a:t>
            </a:r>
            <a:r>
              <a:rPr lang="es-ES" sz="3200" dirty="0" err="1"/>
              <a:t>made</a:t>
            </a:r>
            <a:r>
              <a:rPr lang="es-ES" sz="3200" dirty="0"/>
              <a:t> of </a:t>
            </a:r>
            <a:r>
              <a:rPr lang="es-ES" sz="3200" dirty="0" smtClean="0"/>
              <a:t>gas</a:t>
            </a:r>
            <a:endParaRPr lang="es-ES" sz="3200" dirty="0"/>
          </a:p>
          <a:p>
            <a:pPr marL="342900" indent="-342900">
              <a:buFont typeface="Arial"/>
              <a:buChar char="•"/>
            </a:pPr>
            <a:endParaRPr lang="es-ES" sz="3200" dirty="0"/>
          </a:p>
          <a:p>
            <a:pPr marL="342900" indent="-342900">
              <a:buFont typeface="Arial"/>
              <a:buChar char="•"/>
            </a:pPr>
            <a:r>
              <a:rPr lang="es-ES" sz="3200" dirty="0" err="1" smtClean="0"/>
              <a:t>It</a:t>
            </a:r>
            <a:r>
              <a:rPr lang="es-ES" sz="3200" dirty="0" smtClean="0"/>
              <a:t> ‘s </a:t>
            </a:r>
            <a:r>
              <a:rPr lang="es-ES" sz="3200" dirty="0" err="1" smtClean="0"/>
              <a:t>well-known</a:t>
            </a:r>
            <a:r>
              <a:rPr lang="es-ES" sz="3200" dirty="0" smtClean="0"/>
              <a:t> </a:t>
            </a:r>
            <a:r>
              <a:rPr lang="es-ES" sz="3200" dirty="0" err="1" smtClean="0"/>
              <a:t>for</a:t>
            </a:r>
            <a:r>
              <a:rPr lang="es-ES" sz="3200" dirty="0" smtClean="0"/>
              <a:t> </a:t>
            </a:r>
            <a:r>
              <a:rPr lang="es-ES" sz="3200" dirty="0" err="1" smtClean="0"/>
              <a:t>its</a:t>
            </a:r>
            <a:r>
              <a:rPr lang="es-ES" sz="3200" dirty="0" smtClean="0"/>
              <a:t> </a:t>
            </a:r>
            <a:r>
              <a:rPr lang="es-ES" sz="3200" dirty="0" err="1" smtClean="0"/>
              <a:t>rings</a:t>
            </a:r>
            <a:r>
              <a:rPr lang="es-ES" sz="2400" dirty="0" smtClean="0"/>
              <a:t> </a:t>
            </a:r>
            <a:endParaRPr lang="es-E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870" y="152400"/>
            <a:ext cx="20955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9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261</Words>
  <Application>Microsoft Office PowerPoint</Application>
  <PresentationFormat>Presentación en pantalla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THE SOLAR SYSTEM</vt:lpstr>
      <vt:lpstr>Presentación de PowerPoint</vt:lpstr>
      <vt:lpstr>THE SUN </vt:lpstr>
      <vt:lpstr>Presentación de PowerPoint</vt:lpstr>
      <vt:lpstr>VENUS</vt:lpstr>
      <vt:lpstr>EARTH</vt:lpstr>
      <vt:lpstr>MARS</vt:lpstr>
      <vt:lpstr>JUPITER</vt:lpstr>
      <vt:lpstr>SATURN</vt:lpstr>
      <vt:lpstr>URANUS</vt:lpstr>
      <vt:lpstr>NEPTUNE</vt:lpstr>
    </vt:vector>
  </TitlesOfParts>
  <Company>maxahonda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antonio martinez</dc:creator>
  <cp:lastModifiedBy>Katia Teresa</cp:lastModifiedBy>
  <cp:revision>47</cp:revision>
  <dcterms:created xsi:type="dcterms:W3CDTF">2014-01-18T11:09:52Z</dcterms:created>
  <dcterms:modified xsi:type="dcterms:W3CDTF">2014-07-03T09:49:16Z</dcterms:modified>
</cp:coreProperties>
</file>